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0F630-41FA-65A8-3032-F06A39E0D5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1CBA9-89A5-D80D-1E3A-4A8FA3E50E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802DC-B3A2-76F4-797D-3C9DF1BB9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CB196-4B18-5542-8F69-D2257BA7E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C9D9E-F48A-A1A2-9774-5EFC3837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757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BD5E-E3BD-83C8-91B0-49D9B5C34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20411A-6EBE-9E5A-1067-3839A1783E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57216-6AFC-30E2-EA83-8F64FC14E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F2AAB-5CDE-AB9D-C0AA-03704ABE4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19FBC-8ED4-62F1-7490-78F8101DA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88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6DE56B-CC4D-BDB3-4AE8-09F34931D6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78D1D7-6024-35E2-AF43-B2802A9BB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5DBE2-3B04-99A0-B778-199FE1286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49E0F-906E-D4C2-CB85-37E1385A3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0F32A-1886-24E9-0D28-C9EADD097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64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6A7B0-B6C8-F575-9872-482351C9D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3F7CD-E3ED-3AAE-9913-E25530AEC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598D8-C873-0448-2161-80BF881B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D4CAC-D4E1-1752-0B0E-6BD448B4A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5EA05-F1C9-7321-80AB-FDD5A36F3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911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3658C-796A-C9A2-1773-99CECBFA8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D7FF6-90F7-0D83-D122-DA5CDA7314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DF534-E38A-C454-FA74-E3C6FC237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F20D6-9C8E-F2EC-72DC-B087E8328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24394-7C25-7A41-000D-DF587AAD5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03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0E015-545D-8A89-0DCD-35F98D8E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3F01F-524B-41B0-C6AD-B079A8F449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9533F0-F7DE-0FFF-8297-8AF80B8C6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948B6E-3662-7A4A-7395-F4A1F458E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9264AF-78F4-01FD-A343-688FA884E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2D9CE0-B22B-6C7D-E830-C9CD7BBC6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52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E9F6E-7E98-9DB2-5C47-1A1961468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7A151-E914-7A66-5AFB-5114F77A7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19E49A-DBBD-F200-2F5D-6A10BA016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361F2D-7CC8-CDDD-29F6-F5AE769D25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10122B-FA7A-071F-2DA2-09E50D46C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8835F2-7ACC-A669-2796-B74AE2D4C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F3E338-62AB-F71B-43A6-E8426861D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DF43A6-AB6E-92F4-8010-08B01CDA9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40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708BD-4BD4-1F82-BF16-DC0FFE65F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4EA7FD-8DD2-F87A-EDA4-6E65B07F2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AB60A6-C89B-A4E8-D385-CF9F1855C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5BF1EB-E1FF-80AA-F2E5-8543A48C0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78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1FF88-CD77-AB96-5CB1-94510B758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5EAE7C-F75A-EFFE-AE9D-0BA85CCF5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3A35E0-8804-AA4E-5F31-F4DC6800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043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9916B-8B98-535B-F8CC-CB4ED9B0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2B0EB-B38F-2513-F9BE-578A57927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B2D51-F3FE-86C2-FE42-FD887FEA6D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F594E9-35A1-AFF3-D3D5-468968F60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99FC9-5616-AE1E-D520-69250D2F1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63B1AC-C047-2DD0-DC5C-E52094E2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622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DC1AA-C3C3-0F43-C199-41620C7CD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20D30C-A2E3-4F23-CEA1-8D83940D28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85D422-D14F-6174-0C0D-A567A0390B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EB04A-70EF-E765-23DA-8D1CBDD30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0A326-1E23-F5ED-38B1-E6AA114F9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B45EC-2A65-A2A9-4A31-E09C2F099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00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A2933C-4F73-F2BC-1B69-9E3BB8618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C76CD-4FCA-2FFF-8AE3-CB1B3A252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97D0F-251C-8020-541D-23A1B4D278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BDFC20-7F33-454D-9BEC-E1728B598114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F4ED1-FFA6-E7AE-2414-FBD0B60FB4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FDC3A-46F7-5B09-1313-D45407233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C84FCF-D303-49FD-960D-958FF0676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403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FC04C75-1D44-6F13-C893-76E11CA86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084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2F1A45-73C6-036C-E393-20C098110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83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B465F8-4889-BF44-376B-8A207B883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716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099442-30E4-139C-BC0C-25C891995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696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82F595-2C34-C824-BF6E-3BEB096E7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8B7CA2-BB2C-9C74-569B-41CCFF53B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0132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436C65-3E2A-2DC5-3986-C17A11D97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925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ED8FC0-BC2D-0B18-93D6-FCB4178DC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26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8E9DFA-4E4C-85ED-5E7A-BC13F670A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606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1</cp:revision>
  <dcterms:created xsi:type="dcterms:W3CDTF">2024-05-21T16:03:00Z</dcterms:created>
  <dcterms:modified xsi:type="dcterms:W3CDTF">2024-05-21T16:07:06Z</dcterms:modified>
</cp:coreProperties>
</file>

<file path=docProps/thumbnail.jpeg>
</file>